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741" autoAdjust="0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-588" y="-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420139"/>
            <a:ext cx="7416403" cy="133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28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Blinkit Sales Prediction: Machine Learning and Power BI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63798" y="4059043"/>
            <a:ext cx="7416403" cy="1870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Welcome! Today, we'll explore how machine learning and Power BI can help Blinkit predict sales, optimize inventory, and gain real-time insights</a:t>
            </a: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91C3E44-8158-3869-1DE2-B6DA277DB2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6263" y="212308"/>
            <a:ext cx="1097972" cy="944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19839" y="1304693"/>
            <a:ext cx="73152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BACHELOR OF ENGINEERING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COMPUTER SCIENCE &amp; ENGINEERING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33680" y="5577637"/>
            <a:ext cx="2527359" cy="8361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900"/>
              </a:lnSpc>
            </a:pP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Submitted to: </a:t>
            </a:r>
          </a:p>
          <a:p>
            <a:pPr>
              <a:lnSpc>
                <a:spcPts val="2900"/>
              </a:lnSpc>
            </a:pPr>
            <a:r>
              <a:rPr lang="en-US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</a:t>
            </a: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Mr. </a:t>
            </a:r>
            <a:r>
              <a:rPr lang="en-US" b="1" dirty="0" err="1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Aquib</a:t>
            </a: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b="1" dirty="0" err="1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Akhtar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011232" y="5651980"/>
            <a:ext cx="4048994" cy="1208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900"/>
              </a:lnSpc>
            </a:pP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Submitted by: </a:t>
            </a:r>
          </a:p>
          <a:p>
            <a:pPr>
              <a:lnSpc>
                <a:spcPts val="2900"/>
              </a:lnSpc>
            </a:pPr>
            <a:r>
              <a:rPr lang="en-US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</a:t>
            </a:r>
            <a:r>
              <a:rPr lang="en-US" b="1" dirty="0" err="1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Ananya</a:t>
            </a: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b="1" dirty="0" err="1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Dudeja</a:t>
            </a: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(2100681540010)</a:t>
            </a:r>
          </a:p>
          <a:p>
            <a:pPr>
              <a:lnSpc>
                <a:spcPts val="2900"/>
              </a:lnSpc>
            </a:pPr>
            <a:r>
              <a:rPr lang="en-US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      </a:t>
            </a:r>
            <a:r>
              <a:rPr lang="en-US" b="1" dirty="0" err="1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Anshul</a:t>
            </a: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b="1" dirty="0" err="1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Tyagi</a:t>
            </a:r>
            <a:r>
              <a:rPr lang="en-US" b="1" dirty="0" smtClean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</a:rPr>
              <a:t>(2100681540011)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95356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244453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28855" y="324445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28855" y="3743087"/>
            <a:ext cx="2906197" cy="259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Blinkit is a quick-commerce platform that delivers groceries and other essentials within minutes. Predicting sales accurately is vital for optimizing inventory and operations.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244453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860524" y="324445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60524" y="3743087"/>
            <a:ext cx="2906197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combines machine learning for sales prediction and Power BI for creating a dynamic and interactive dashboard.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42555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3413998"/>
            <a:ext cx="3584853" cy="2472928"/>
          </a:xfrm>
          <a:prstGeom prst="roundRect">
            <a:avLst>
              <a:gd name="adj" fmla="val 149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110615" y="366081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Sales Prediction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4159448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accurately predict sales for Blinkit using a machine learning model.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413998"/>
            <a:ext cx="3584853" cy="2472928"/>
          </a:xfrm>
          <a:prstGeom prst="roundRect">
            <a:avLst>
              <a:gd name="adj" fmla="val 149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42284" y="366081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284" y="4159448"/>
            <a:ext cx="309122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provide real-time insights through an interactive Power BI dashboard to support informed decision-making.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675692"/>
            <a:ext cx="1120461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Challenge: Unpredictable Demand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Variability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91407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Demand fluctuates due to seasonal trends, promotions, and location differences, making accurate prediction essential.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93952"/>
            <a:ext cx="382535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Lack of Real-time Visibility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23929" y="4591407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methods often lack real-time data visualization tools, hindering timely and informed decision-making.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56774"/>
            <a:ext cx="1204817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Impact: Efficient Operations and Revenue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2051685"/>
            <a:ext cx="2128957" cy="17325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2909530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229850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Lost Opportunities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00675" y="2797135"/>
            <a:ext cx="811911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Inefficient inventory management leads to lost revenue opportunities due to overstocking or stockouts.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799880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3845957"/>
            <a:ext cx="4257913" cy="1732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905" y="4480917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92773"/>
            <a:ext cx="339947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Inventory Management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65213" y="4591407"/>
            <a:ext cx="705457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Accurate predictions enable better inventory planning, reducing waste and improving customer satisfaction.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594152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640229"/>
            <a:ext cx="6386870" cy="17325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548" y="6275189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88704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Increased Sales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9632" y="6385679"/>
            <a:ext cx="599015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Optimizing operations and inventory results in improved efficiency and potentially higher sales.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939" y="659487"/>
            <a:ext cx="7828121" cy="106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kern="0" spc="-3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Methodology: From Data to Insights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928449" y="2009656"/>
            <a:ext cx="22860" cy="5560338"/>
          </a:xfrm>
          <a:prstGeom prst="roundRect">
            <a:avLst>
              <a:gd name="adj" fmla="val 123367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128474" y="2421136"/>
            <a:ext cx="657939" cy="22860"/>
          </a:xfrm>
          <a:prstGeom prst="roundRect">
            <a:avLst>
              <a:gd name="adj" fmla="val 123367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28424" y="2221111"/>
            <a:ext cx="422910" cy="42291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890826" y="2304336"/>
            <a:ext cx="97988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973937" y="2197656"/>
            <a:ext cx="343185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1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Collection and Processing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973937" y="2577346"/>
            <a:ext cx="6512123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Gathering sales and store-level data from Blinkit and handling missing values using appropriate techniques.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28474" y="3928705"/>
            <a:ext cx="657939" cy="22860"/>
          </a:xfrm>
          <a:prstGeom prst="roundRect">
            <a:avLst>
              <a:gd name="adj" fmla="val 123367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28424" y="3728680"/>
            <a:ext cx="422910" cy="42291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865465" y="3811905"/>
            <a:ext cx="14870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973937" y="3705225"/>
            <a:ext cx="3485674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1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Exploratory Data Analysis (EDA)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973937" y="4084915"/>
            <a:ext cx="6512123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Visualizing data distributions, trends, and patterns to understand the factors impacting sales.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28474" y="5436275"/>
            <a:ext cx="657939" cy="22860"/>
          </a:xfrm>
          <a:prstGeom prst="roundRect">
            <a:avLst>
              <a:gd name="adj" fmla="val 123367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28424" y="5236250"/>
            <a:ext cx="422910" cy="42291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865227" y="5319474"/>
            <a:ext cx="14918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973937" y="5212794"/>
            <a:ext cx="2136458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1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Training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973937" y="5592485"/>
            <a:ext cx="6512123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XGBoost Regressor to train a predictive model based on the processed data.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28474" y="6661904"/>
            <a:ext cx="657939" cy="22860"/>
          </a:xfrm>
          <a:prstGeom prst="roundRect">
            <a:avLst>
              <a:gd name="adj" fmla="val 123367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728424" y="6461879"/>
            <a:ext cx="422910" cy="42291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852845" y="6545104"/>
            <a:ext cx="17406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1973937" y="6438424"/>
            <a:ext cx="2758559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1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Dashboard Development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973937" y="6818114"/>
            <a:ext cx="6512123" cy="563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Power BI to create a real-time dashboard for visualizing key insights and supporting decision-making.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920" y="546854"/>
            <a:ext cx="4868585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50" b="1" kern="0" spc="-36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Findings and Results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0" y="1410057"/>
            <a:ext cx="497086" cy="4970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5920" y="2105978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ML Results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95920" y="2507694"/>
            <a:ext cx="775215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XGBoost Regressor achieved a high training R-squared of {{r2\_train}} and a testing R-squared of {{r2\_test}}, indicating strong predictive performance.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0" y="3700701"/>
            <a:ext cx="497086" cy="4970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5920" y="4396621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Insights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95920" y="4798338"/>
            <a:ext cx="775215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EDA revealed that larger outlet sizes generally exhibit higher sales and certain item categories contribute significantly to overall sales.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20" y="5991344"/>
            <a:ext cx="497086" cy="4970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5920" y="6687264"/>
            <a:ext cx="238422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kern="0" spc="-18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Power BI Dashboard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95920" y="7088981"/>
            <a:ext cx="775215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dashboard provides real-time trends of sales across outlets, allowing users to filter by outlet size, location, and year of establishment.</a:t>
            </a:r>
            <a:endParaRPr lang="en-US" sz="15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17238"/>
            <a:ext cx="1182945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Power BI Dashboard: Visualizing Insights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833" y="3070265"/>
            <a:ext cx="3208734" cy="320873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7775" y="2698595"/>
            <a:ext cx="11196986" cy="464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749" y="849630"/>
            <a:ext cx="8318063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43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and Future Scope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49749" y="2024777"/>
            <a:ext cx="2155031" cy="1340048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92518" y="2467213"/>
            <a:ext cx="115967" cy="455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35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47549" y="2267545"/>
            <a:ext cx="275891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Outcomes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47549" y="2757964"/>
            <a:ext cx="10164485" cy="364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predictive model for Blinkit sales with high accuracy was successfully developed and implemented.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26105" y="3349585"/>
            <a:ext cx="10533221" cy="15240"/>
          </a:xfrm>
          <a:prstGeom prst="roundRect">
            <a:avLst>
              <a:gd name="adj" fmla="val 238962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849749" y="3486150"/>
            <a:ext cx="4310182" cy="1704142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1092518" y="4110633"/>
            <a:ext cx="175974" cy="455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35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402699" y="3728918"/>
            <a:ext cx="275891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Insights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402699" y="4219337"/>
            <a:ext cx="8135183" cy="728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Power BI dashboards provide real-time data visualizations, empowering data-driven decision-making.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1255" y="5175052"/>
            <a:ext cx="8378071" cy="15240"/>
          </a:xfrm>
          <a:prstGeom prst="roundRect">
            <a:avLst>
              <a:gd name="adj" fmla="val 238962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849749" y="5311616"/>
            <a:ext cx="6465451" cy="2068235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1092518" y="6118146"/>
            <a:ext cx="176570" cy="455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35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7968" y="5554385"/>
            <a:ext cx="275891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Scope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57968" y="6044803"/>
            <a:ext cx="5979914" cy="1092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 improvements include incorporating seasonal trends and exploring ensemble techniques for further model optimization.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479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Montserrat Bold</vt:lpstr>
      <vt:lpstr>Calibri</vt:lpstr>
      <vt:lpstr>Source Sans Pro</vt:lpstr>
      <vt:lpstr>Times New Roman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8</cp:revision>
  <dcterms:created xsi:type="dcterms:W3CDTF">2024-12-13T18:54:55Z</dcterms:created>
  <dcterms:modified xsi:type="dcterms:W3CDTF">2024-12-14T05:57:06Z</dcterms:modified>
</cp:coreProperties>
</file>